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09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56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65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00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4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9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45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83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8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8426E-A9DF-4B21-A704-C640495B1AEA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0AF81-3772-4669-94D7-2B540204A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2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Задание №26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Проверь себя!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50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810" y="47767"/>
            <a:ext cx="11940655" cy="67110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/>
              <a:t>Прочитайте фрагмент рецензии, составленной на основе текста, который Вы анализировали.</a:t>
            </a:r>
          </a:p>
          <a:p>
            <a:pPr marL="0" indent="0">
              <a:buNone/>
            </a:pPr>
            <a:r>
              <a:rPr lang="ru-RU" sz="7200" b="1" dirty="0"/>
              <a:t>В этом фрагменте рассматриваются языковые особенности текста. Некоторые термины, использованные в рецензии, пропущены</a:t>
            </a:r>
            <a:r>
              <a:rPr lang="ru-RU" sz="7200" b="1" dirty="0" smtClean="0"/>
              <a:t>.</a:t>
            </a:r>
            <a:endParaRPr lang="ru-RU" sz="7200" b="1" dirty="0"/>
          </a:p>
          <a:p>
            <a:pPr marL="0" indent="0">
              <a:lnSpc>
                <a:spcPct val="170000"/>
              </a:lnSpc>
              <a:buNone/>
            </a:pPr>
            <a:r>
              <a:rPr lang="ru-RU" sz="8000" i="1" dirty="0"/>
              <a:t>«Рассказ В.Д. Дудинцева „Встреча с берёзой“ – это искренняя, проникновенная история-воспоминание, связанная с возвращением героя-рассказчика с войны в родной город, откуда он уходил юным, беспечным </a:t>
            </a:r>
            <a:r>
              <a:rPr lang="ru-RU" sz="8000" i="1" dirty="0" smtClean="0"/>
              <a:t>юношей. Ключевую </a:t>
            </a:r>
            <a:r>
              <a:rPr lang="ru-RU" sz="8000" i="1" dirty="0"/>
              <a:t>роль в рассказе играет не сюжет, а описание внутреннего состояния героя-рассказчика, поэтому весь набор средств выразительности служит этой цели. В тексте встречаются троп – (А)________ („что- то прямо заныло глубоко во мне“ в предложении 25), а также приёмы: (Б)________ (предложения 7–8, 31–32, 36–37), (В)________ (предложения 1–3) и (Г)________ (в предложении 17</a:t>
            </a:r>
            <a:r>
              <a:rPr lang="ru-RU" sz="8000" i="1" dirty="0" smtClean="0"/>
              <a:t>)».</a:t>
            </a: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Вставьте </a:t>
            </a:r>
            <a:r>
              <a:rPr lang="ru-RU" sz="8000" dirty="0"/>
              <a:t>на места пропусков (А, Б, В, Г) цифры, соответствующие номерам терминов из списка.</a:t>
            </a:r>
          </a:p>
          <a:p>
            <a:pPr marL="0" indent="0">
              <a:buNone/>
            </a:pPr>
            <a:r>
              <a:rPr lang="ru-RU" sz="8000" b="1" dirty="0"/>
              <a:t>Список </a:t>
            </a:r>
            <a:r>
              <a:rPr lang="ru-RU" sz="8000" b="1" dirty="0" smtClean="0"/>
              <a:t>терминов</a:t>
            </a: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1. Оксюморон                         				 7. Обращения</a:t>
            </a: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2. Антитеза						8. Назывные предложения</a:t>
            </a: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3. Эпифора						9. Анафора</a:t>
            </a: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4. Водные </a:t>
            </a:r>
            <a:r>
              <a:rPr lang="ru-RU" sz="8000" dirty="0"/>
              <a:t>слова</a:t>
            </a:r>
          </a:p>
          <a:p>
            <a:pPr marL="0" lvl="0" indent="0">
              <a:buNone/>
            </a:pPr>
            <a:r>
              <a:rPr lang="ru-RU" sz="8000" dirty="0" smtClean="0"/>
              <a:t>5. Метафора</a:t>
            </a:r>
            <a:endParaRPr lang="ru-RU" sz="8000" dirty="0"/>
          </a:p>
          <a:p>
            <a:pPr marL="0" lvl="0" indent="0">
              <a:buNone/>
            </a:pPr>
            <a:r>
              <a:rPr lang="ru-RU" sz="8000" dirty="0" smtClean="0"/>
              <a:t>6. Цитирование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9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Ответы. 2 вариант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5296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79884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152"/>
            <a:ext cx="12192000" cy="673084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Прочитайте текст и выполните задание</a:t>
            </a:r>
            <a:r>
              <a:rPr lang="ru-RU" b="1" dirty="0" smtClean="0"/>
              <a:t>. 1 вариант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i="1" dirty="0" smtClean="0"/>
              <a:t>(1)Пляж был пуст. (2)Друзья прошли на самый край мола</a:t>
            </a:r>
            <a:r>
              <a:rPr lang="ru-RU" i="1" baseline="30000" dirty="0" smtClean="0"/>
              <a:t>1</a:t>
            </a:r>
            <a:r>
              <a:rPr lang="ru-RU" i="1" dirty="0" smtClean="0"/>
              <a:t> и постояли там, не в силах оторвать взгляда от заката. (3)Солнце, как купол сказочного дворца, возвышалось над сверкающим горизонтом. (4)Через всё море, словно след от удара бичом, тянулась красная дрожащая полоса.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– </a:t>
            </a:r>
            <a:r>
              <a:rPr lang="ru-RU" i="1" dirty="0"/>
              <a:t>(5)Вредное зрелище – закат, – сказал Максимов.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– (6)А по-моему, прекрасное, – ответил Саша Зеленин.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– </a:t>
            </a:r>
            <a:r>
              <a:rPr lang="ru-RU" i="1" dirty="0"/>
              <a:t>(7)А по-моему, вредное. (8)Утрачивается уверенность. (9)Кажется, что за горизонтом раскинулась прекрасная неведомая страна, где говорят на высоких тонах и все взволнованны и очень счастливы. (10)Но на самом-то деле её нет.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(11)Поплыли, проверим?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(12)Они разом бросились в воду. (13)Максимов оглянулся и обвёл глазами хвойную дугу Карельского перешейка, окаймлённую снизу жёлтой полоской пляжей. (14)Это был Тёплый берег, где в этот час тысячи людей готовили ужин.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(15)О, радость бытия! – заголосил Алексей.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(16)Рядом вынырнул Сашка с вытаращенными глазами и открытым ртом.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(17)Рубины из сказочной страны! – крикнул он, ударяя ладонью по воде.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(18)Они вернулись к молу и уселись на железной лестнице.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(19)Через два дня выходить на работу, а Владька ещё не вернулся, – сказал Алексей.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(20)Саша вздохнул: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(21)А мне послезавтра выдвигаться в свою </a:t>
            </a:r>
            <a:r>
              <a:rPr lang="ru-RU" i="1" dirty="0" err="1"/>
              <a:t>тьмутаракань</a:t>
            </a:r>
            <a:r>
              <a:rPr lang="ru-RU" i="1" dirty="0"/>
              <a:t>. (22)Последние каникулы, прощайте...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(23)Да не езди ты туда.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(24)Как это так?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(25)А так. (26)Папа Зеленин надевает чёрную тройку, идёт в </a:t>
            </a:r>
            <a:r>
              <a:rPr lang="ru-RU" i="1" dirty="0" err="1"/>
              <a:t>горздравотдел</a:t>
            </a:r>
            <a:r>
              <a:rPr lang="ru-RU" i="1" dirty="0"/>
              <a:t> – и дело в шляпе. (27)Неделя угрызений совести в высокоидейном семействе, а потом жизнь продолжается!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(28)Не пори чепухи, Алёшка.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(29)Тебе очень хочется ехать?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96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87893"/>
            <a:ext cx="11859903" cy="66701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i="1" dirty="0"/>
              <a:t>– (30)Нет! – сердито отрезал Зеленин.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(31)Ещё бы! (32)Ведь ты горожанин до мозга костей, потомственный </a:t>
            </a:r>
            <a:r>
              <a:rPr lang="ru-RU" i="1" dirty="0" err="1"/>
              <a:t>интеллигентик</a:t>
            </a:r>
            <a:r>
              <a:rPr lang="ru-RU" i="1" dirty="0"/>
              <a:t>. (33)Ты же будешь в медвежьей дыре, в глухомани, хотя и недалеко от Ленинграда. (34)А всё из-за того, что, как ты говоришь, место судового врача перехватили.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(35)Я тебе правду скажу. (36)Никто у меня места не перехватывал. (37)Просто на распределении я услышал, что в этом посёлке два года не было врача, и попросил туда назначение.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(38)Браво! – добродушно съязвил Максимов. – (39)Твоё имя запишут золотом в анналах…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(40)Сутки езды от Ленинграда, и нет врача – позор! (41)Поехать туда – это мой гражданский долг.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(42)Максимов не понимал, зачем он затеял такой разговор напоследок, но что-то его подмывало перечить Сашке, которого он на самом деле очень любил и уважал.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(43)Иди к чёрту! – сказал он. – (44)Противно слушать! (45)Тоже мне ортодокс нашёлся!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(46)Не глумись, Алёшка. (47)Помнишь, мы с тобой говорили о цене высоких слов? (48)Я много думал об этом и…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(49)Я тоже думал и понял, что всё блеф. (50)Есть жизнь, сложенная из полированных словесных булыжников, и есть настоящая, где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герои </a:t>
            </a:r>
            <a:r>
              <a:rPr lang="ru-RU" i="1" dirty="0"/>
              <a:t>скандалят на улицах. (51)А сколько вокруг жуликов и пролаз! (52)Они будут хихикать за твоей спиной и делать свои дела. (53)Моё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кредо </a:t>
            </a:r>
            <a:r>
              <a:rPr lang="ru-RU" i="1" dirty="0"/>
              <a:t>– быть честным, но и не давать себя облапошить.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(54)А ведь когда-то, Алёшка, ты мечтал о настоящей жизни, о борьбе!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(55)Это и есть борьба, борьба за своё место под солнцем.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(56)А о других ты не думаешь?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(57)Опять ты за своё? (58)Опять о предках и потомках?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(59)Да, о них.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(60)А что я, Алексей Максимов, могу для них сделать?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(61)Продолжать дело предков во имя потомков: мы все – звенья одной цепи.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(62)А самому сейчас не жить? (63)Я не знаю вообще, что будет после моей смерти. (64)Может, этот мир – это только мой сон?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85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176" y="256131"/>
            <a:ext cx="10515600" cy="645856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i="1" dirty="0"/>
              <a:t>– (65)Дурак! (66)Позор! – отчаянно закричал Зеленин.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(67)В этот момент им показалось, что в море в метре от них врезался метеорит: обрушился </a:t>
            </a:r>
            <a:r>
              <a:rPr lang="ru-RU" i="1" dirty="0" smtClean="0"/>
              <a:t>столб</a:t>
            </a:r>
          </a:p>
          <a:p>
            <a:pPr marL="0" indent="0">
              <a:buNone/>
            </a:pPr>
            <a:r>
              <a:rPr lang="ru-RU" i="1" dirty="0" smtClean="0"/>
              <a:t> </a:t>
            </a:r>
            <a:r>
              <a:rPr lang="ru-RU" i="1" dirty="0"/>
              <a:t>воды. (68)Когда разошлись круги на воде, в глубине они увидели извивающееся тело. (69)Показалась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красная </a:t>
            </a:r>
            <a:r>
              <a:rPr lang="ru-RU" i="1" dirty="0"/>
              <a:t>шапочка. (70)Затем лицо, бронзовые плечи.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(71)Владька! – ахнули оба.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(72)Владька подплыл и вылез на мол. (73)Он был красив, </a:t>
            </a:r>
            <a:r>
              <a:rPr lang="ru-RU" i="1" dirty="0" err="1"/>
              <a:t>мулато</a:t>
            </a:r>
            <a:r>
              <a:rPr lang="ru-RU" i="1" dirty="0"/>
              <a:t>-подобный южанин Карпов. (</a:t>
            </a:r>
            <a:r>
              <a:rPr lang="ru-RU" i="1" dirty="0" smtClean="0"/>
              <a:t>74)От</a:t>
            </a:r>
          </a:p>
          <a:p>
            <a:pPr marL="0" indent="0">
              <a:buNone/>
            </a:pPr>
            <a:r>
              <a:rPr lang="ru-RU" i="1" dirty="0" smtClean="0"/>
              <a:t> </a:t>
            </a:r>
            <a:r>
              <a:rPr lang="ru-RU" i="1" dirty="0"/>
              <a:t>ослепительной улыбки веяло плакатной свежестью.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(75)Спорт и джем полезны всем! – задорно крикнул Максимов.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(76)Ф-фу, коллеги, вы всё такие же, – шумно дыша, сказал Владька. – (77)Сашка что-то бледный.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– (78)Забыл? (79)Сашка у нас всегда бледный. (80)Тревожная душа, высокие порывы!..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(81)В сумерках они шагают по шоссе. (82)Как всегда, в ногу. (83)Трое верных друзей идут, как и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раньше</a:t>
            </a:r>
            <a:r>
              <a:rPr lang="ru-RU" i="1" dirty="0"/>
              <a:t>, оставляя за спиной картинки постороннего тихого быта. (84)Какая-то решимость сквозит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в </a:t>
            </a:r>
            <a:r>
              <a:rPr lang="ru-RU" i="1" dirty="0"/>
              <a:t>их движениях. (85)Откуда она? (86)Да нет, просто они идут на танцульки, просто приподнятое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настроение</a:t>
            </a:r>
            <a:r>
              <a:rPr lang="ru-RU" i="1" dirty="0"/>
              <a:t>, просто каждому всего двадцать четыре года.</a:t>
            </a:r>
            <a:endParaRPr lang="ru-RU" dirty="0"/>
          </a:p>
          <a:p>
            <a:pPr marL="0" indent="0" algn="r">
              <a:buNone/>
            </a:pPr>
            <a:r>
              <a:rPr lang="ru-RU" i="1" dirty="0"/>
              <a:t>(По В.П. Аксенову*)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* </a:t>
            </a:r>
            <a:r>
              <a:rPr lang="ru-RU" b="1" i="1" dirty="0"/>
              <a:t>Василий Павлович Аксёнов</a:t>
            </a:r>
            <a:r>
              <a:rPr lang="ru-RU" i="1" dirty="0"/>
              <a:t> (1932–2009) – русский писатель, драматург и сценарист, переводчик, педагог.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________</a:t>
            </a:r>
            <a:endParaRPr lang="ru-RU" dirty="0"/>
          </a:p>
          <a:p>
            <a:pPr marL="0" indent="0">
              <a:buNone/>
            </a:pPr>
            <a:r>
              <a:rPr lang="ru-RU" i="1" baseline="30000" dirty="0"/>
              <a:t>1</a:t>
            </a:r>
            <a:r>
              <a:rPr lang="ru-RU" i="1" dirty="0"/>
              <a:t>Мол – сооружение в виде высокого длинного вала, предназначенное для защиты морских судов, находящихся в порту, от ударов морских волн.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270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5" y="160597"/>
            <a:ext cx="11914494" cy="669740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100" b="1" dirty="0"/>
              <a:t>Прочитайте фрагмент рецензии, составленной на основе текста, с которым вы ознакомились. В этом фрагменте рассматриваются языковые особенности текста. Некоторые термины, использованные в рецензии, пропущены</a:t>
            </a:r>
            <a:r>
              <a:rPr lang="ru-RU" sz="5100" b="1" dirty="0" smtClean="0"/>
              <a:t>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5000" i="1" dirty="0" smtClean="0"/>
              <a:t>«</a:t>
            </a:r>
            <a:r>
              <a:rPr lang="ru-RU" sz="5000" i="1" dirty="0"/>
              <a:t>В предложенном фрагменте повести Василия Аксёнова “Коллеги” автор знакомит нас с тремя друзьями. Стремясь передать непринуждённость дружеского общения, эмоциональное состояние героев перед их выходом на работу, В. Аксёнов использует такие тропы, как (А)________ (в предложениях 3, 4) и (Б)________ (“запишут золотом” в предложении 39), и такое лексическое средство, как (В)________ (“вытаращенными” в предложении 16, “танцульки” в предложении 86). На синтаксическом уровне особую роль играет такое средство, как (Г)________ (например, предложения 15, 17)».</a:t>
            </a:r>
            <a:endParaRPr lang="ru-RU" sz="50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5000" dirty="0" smtClean="0"/>
              <a:t>Вставьте </a:t>
            </a:r>
            <a:r>
              <a:rPr lang="ru-RU" sz="5000" dirty="0"/>
              <a:t>на места пропусков (А, Б, В, Г) цифры, соответствующие номерам терминов из списка</a:t>
            </a:r>
            <a:r>
              <a:rPr lang="ru-RU" sz="5000" dirty="0" smtClean="0"/>
              <a:t>.</a:t>
            </a:r>
          </a:p>
          <a:p>
            <a:pPr marL="0" indent="0">
              <a:buNone/>
            </a:pPr>
            <a:r>
              <a:rPr lang="ru-RU" sz="5000" b="1" dirty="0"/>
              <a:t>Список терминов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 smtClean="0"/>
              <a:t>1. Риторические вопросы					6. Разговорная лексика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 smtClean="0"/>
              <a:t>2. Метонимия						7. Риторические восклицания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 smtClean="0"/>
              <a:t>3. </a:t>
            </a:r>
            <a:r>
              <a:rPr lang="ru-RU" sz="5000" dirty="0"/>
              <a:t>Р</a:t>
            </a:r>
            <a:r>
              <a:rPr lang="ru-RU" sz="5000" dirty="0" smtClean="0"/>
              <a:t>яды </a:t>
            </a:r>
            <a:r>
              <a:rPr lang="ru-RU" sz="5000" dirty="0"/>
              <a:t>однородных членов </a:t>
            </a:r>
            <a:r>
              <a:rPr lang="ru-RU" sz="5000" dirty="0" smtClean="0"/>
              <a:t>предложения		8. Сравнение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 smtClean="0"/>
              <a:t>4. Литота						9. Олицетворение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 smtClean="0"/>
              <a:t>5. </a:t>
            </a:r>
            <a:r>
              <a:rPr lang="ru-RU" sz="5000" dirty="0"/>
              <a:t>С</a:t>
            </a:r>
            <a:r>
              <a:rPr lang="ru-RU" sz="5000" dirty="0" smtClean="0"/>
              <a:t>инонимы</a:t>
            </a:r>
            <a:endParaRPr lang="ru-RU" sz="50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2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Ответы. 1 вариант 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/>
              <a:t>8267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109668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403" y="0"/>
            <a:ext cx="11772332" cy="6858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Прочитайте текст и выполните задание</a:t>
            </a:r>
            <a:r>
              <a:rPr lang="ru-RU" b="1" dirty="0" smtClean="0"/>
              <a:t>. 2 вариант.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i="1" dirty="0"/>
              <a:t>(1)Я ушёл в армию восемнадцатилетним мальчишкой, и было это в тридцать девятом году. (2)Я был беспечным, видел в жизни только яркие пятна. (3)Я тогда ещё ни о чём не задумывался. (4)Должно быть, потому, что был мал, самоуверен и не видел границ отпущенного нам времени.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(5)Полковая школа сделала меня немногословным и строгим сержантом. (6)Я знал, что война будет и что враг мой готовит где-то оружие, и был готов к встрече.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(7)И тогда я не верил в мужские слёзы, гордился собою, потому что ни одна слезинка не падала из моих возмужалых глаз. (8)Но что-то изменилось. (9)Потом. (10)На войне.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(11)Когда мне резали в госпитале раненое бедро, глаза у меня были сухими. (12)А через день, когда я расставался со своим другом Мишей </a:t>
            </a:r>
            <a:r>
              <a:rPr lang="ru-RU" i="1" dirty="0" err="1"/>
              <a:t>Ноготовым</a:t>
            </a:r>
            <a:r>
              <a:rPr lang="ru-RU" i="1" dirty="0"/>
              <a:t>, раненным в грудь, когда его уносили на носилках и он, уезжая от меня навсегда в далёкий, какой-то специальный госпиталь, повернул ко мне жёлтое лицо и повёл на меня угольным глазом навыкате и еле кивнул, – зажмурился тогда я, вздохнул и заплакал. (13)Не стесняясь.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(14)Через год, в другом госпитале, в Польше, медсестра дала мне почитать книжку стихов Есенина. (15)Читал его впервые, читал всей палате и заметил, что мне тяжело читать. (16)А «Анну </a:t>
            </a:r>
            <a:r>
              <a:rPr lang="ru-RU" i="1" dirty="0" err="1"/>
              <a:t>Снегину</a:t>
            </a:r>
            <a:r>
              <a:rPr lang="ru-RU" i="1" dirty="0"/>
              <a:t>» я дочитать не смог. (17)Прочитал: «Когда-то у той вон калитки мне было шестнадцать лет, и девушка в белой накидке сказала мне ласково: „Нет“». (18)И сколько ребята ни просили, не стал читать дальше. (19) И дышать вдруг стало трудно. (20)Накрылся одеялом с головой. (21)И заплакал. (22)И вспомнил свою историю, которая до сих пор не имеет конца.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(23)И вот война позади – Москва!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25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289" y="256132"/>
            <a:ext cx="11635854" cy="66018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dirty="0"/>
              <a:t>(24)Показался мой дом вдали, среди зелени Сокольников, и я почувствовал новый для меня острый укол в груди. (25)И что-то прямо заныло глубоко во мне, когда я наконец прижал мать, плачущую, после шести одиноких лет, седую, в аккуратно заштопанном платье.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(26)А потом я собрался к НЕЙ. (27)Позвонил в знакомую дверь. (28)Но открыли мне незнакомые люди и сказали, что Мария Фёдоровна Сорокина здесь не живёт.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(29)Я вышел из метро и через парк побрёл домой. (30)На улице смеркалось; в Сокольниках над тёмными прудами берёзы тяжело замерли в безветрии; прямая аллея, пересечённая корнями, напоминала мне тридцать девятый год, когда будто бы не я, а другой Владимир, восемнадцатилетний и беспечный, догонял здесь свою Фёдоровну, как я называл Машу, а она то и дело убегала от него.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(31)Сокольники – такое место, где на каждом шагу скамейка. (32)Но нелегко сесть на скамейку вечером. (33)Не знаю, как сейчас, но в тридцать девятом Владимир и Маша всегда находили скамьи занятыми.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(34)Тогда Владимир оторвал дома в сарае две доски и сделал под берёзой прочную лавочку – на двоих. (35)И в этот же вечер они пришли сюда, и здесь Владимир обещал Маше помнить о ней вечно, а она только смотрела на него покорно и нежно и иногда качала головой, как старшая, хотя было ей всего семнадцать лет.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(36)Потом он получил повестку и уехал в армию. (37)А вместо него прибыл я.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(38)Опять передо мной стена молодого тёмно-зелёного ельника. (39)Он по-прежнему топорщился и загораживал всем путь к нашей лавочке.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(40)Я попробовал найти нашу тайную лазейку – и не нашёл, полез прямо в иглы. (41)Пролез, берёзу увидел – белую, неприкосновенную. (42)Но лавочки под нею не было. (43)Даже ямок не осталось. (44)Трава росла бессмертная на этом месте – осенью пожелтеет, весной оживёт, – она и затянула все следы, чтобы никто не помнил.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03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0" y="310724"/>
            <a:ext cx="11431137" cy="6547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/>
              <a:t>(45)Я опустился на траву и лёг лицом вверх – к вечерней сини, раскинув руки. (46)Моя берёза жила надо мной каждым листочком. (47)И по стволу рыскали муравьи.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(48)И тут же я вскочил.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(49)На берёзе выше моего роста на коре была надпись, вырезанная глубоко: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«(50)Уезжаю с заводом, куда – не знаю. (51)Милый, мы встретимся!».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(52)И я сразу догадался, как она достала так высоко: она вырезала буквы, став на нашу лавочку. (53)А потом выдернула её, чтобы никто не достал, не заровнял букв.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(54)Я обнял берёзу и зажмурил полные слёз глаза.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(55)Нет, я не в обиде на войну за то, что она научила меня плакать…</a:t>
            </a:r>
            <a:endParaRPr lang="ru-RU" dirty="0"/>
          </a:p>
          <a:p>
            <a:pPr marL="0" indent="0" algn="r">
              <a:buNone/>
            </a:pPr>
            <a:r>
              <a:rPr lang="ru-RU" i="1" dirty="0"/>
              <a:t>(По В.Д. Дудинцеву*)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*Владимир Дмитриевич Дудинцев</a:t>
            </a:r>
            <a:r>
              <a:rPr lang="ru-RU" i="1" dirty="0"/>
              <a:t> (1918–1998) – русский советский писатель.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708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1834</Words>
  <Application>Microsoft Office PowerPoint</Application>
  <PresentationFormat>Широкоэкранный</PresentationFormat>
  <Paragraphs>112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Задание №26 ЕГЭ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Ответы. 1 вариант 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Ответы. 2 вариант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№26 ЕГЭ</dc:title>
  <dc:creator>user</dc:creator>
  <cp:lastModifiedBy>user</cp:lastModifiedBy>
  <cp:revision>13</cp:revision>
  <dcterms:created xsi:type="dcterms:W3CDTF">2020-10-18T19:01:45Z</dcterms:created>
  <dcterms:modified xsi:type="dcterms:W3CDTF">2022-01-28T18:15:01Z</dcterms:modified>
</cp:coreProperties>
</file>