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05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70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10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881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29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3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3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1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1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23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8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48065-A6BF-44AC-8FD0-E433A41ACB2C}" type="datetimeFigureOut">
              <a:rPr lang="ru-RU" smtClean="0"/>
              <a:t>23.01.2022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B97EF-5F7A-4028-A156-A19D9763AD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96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-269709"/>
            <a:ext cx="9144000" cy="2387600"/>
          </a:xfrm>
        </p:spPr>
        <p:txBody>
          <a:bodyPr/>
          <a:lstStyle/>
          <a:p>
            <a:r>
              <a:rPr lang="ru-RU" b="1" dirty="0" smtClean="0"/>
              <a:t>20 задание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9473" y="2278205"/>
            <a:ext cx="11236658" cy="1655762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Правописание СПП с несколькими придаточными + запятая на стыке союзов </a:t>
            </a:r>
          </a:p>
          <a:p>
            <a:r>
              <a:rPr lang="ru-RU" sz="4000" b="1" dirty="0" smtClean="0"/>
              <a:t>(да-нет, нет-да)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86676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84" y="338018"/>
            <a:ext cx="11240070" cy="561240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Задание 20 ЕГЭ по русскому языку проверяет ваши знания по теме</a:t>
            </a:r>
            <a:r>
              <a:rPr lang="ru-RU" sz="4000" smtClean="0"/>
              <a:t>: «Запятая </a:t>
            </a:r>
            <a:r>
              <a:rPr lang="ru-RU" sz="4000" dirty="0" smtClean="0"/>
              <a:t>в предложении с разными </a:t>
            </a:r>
            <a:r>
              <a:rPr lang="ru-RU" sz="4000" smtClean="0"/>
              <a:t>видами связи»</a:t>
            </a:r>
            <a:endParaRPr lang="ru-RU" sz="4000" dirty="0" smtClean="0"/>
          </a:p>
          <a:p>
            <a:endParaRPr lang="ru-RU" sz="4000" dirty="0"/>
          </a:p>
          <a:p>
            <a:r>
              <a:rPr lang="ru-RU" sz="4000" dirty="0"/>
              <a:t>Сложность 20 задания ЕГЭ заключается в том, что при выполнении нужно правильно определить границы в составе сложного предложения с сочинительной, подчинительной и бессоюзной частями. </a:t>
            </a:r>
          </a:p>
        </p:txBody>
      </p:sp>
    </p:spTree>
    <p:extLst>
      <p:ext uri="{BB962C8B-B14F-4D97-AF65-F5344CB8AC3E}">
        <p14:creationId xmlns:p14="http://schemas.microsoft.com/office/powerpoint/2010/main" val="408403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779" y="0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Алгоритм выполнения задания 20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357" y="1325563"/>
            <a:ext cx="11253717" cy="52526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1) Сначала выделяем грамматические основы, находим границы предложений, чтобы не упустить какое-либо.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2) Далее находим главное предложение в составе: одно должно быть без союза. Это может быть как простое, так и ССП.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3) Ищем придаточные предложения от главного, если их несколько, смотрим как связаны между собой (см. Задание 18, а именно, однородное, неоднородное, последовательное подчинения). Расставляем запятые в соответствие с правилами.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4) Если от придаточных зависят другие придаточные, расставляем и там запятые.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5) Стык союзов (два союза рядом). Ищем стык союзов и проверяем по правилу «Да—нет, нет-да: запятая на стыке союзов СТАВИТСЯ, если НЕТ второй части союза ТО, ТАК, НО. Запятая на стык союзов НЕ СТАВИТСЯ, если ЕСТЬ вторая часть союза ТО, ТАК, НО».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68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Мы гуляли по набережной и, когда начался дождь, (нет второй части союза ТО, ТАК, НО)открыли зонты.</a:t>
            </a:r>
          </a:p>
          <a:p>
            <a:r>
              <a:rPr lang="ru-RU" sz="3600" dirty="0" smtClean="0"/>
              <a:t>Мы гуляли по набережной, поэтому, когда начался дождь, (нет второй части союза ТО, ТАК, НО) зашли в кафе. </a:t>
            </a:r>
          </a:p>
          <a:p>
            <a:r>
              <a:rPr lang="ru-RU" sz="3600" dirty="0" smtClean="0"/>
              <a:t>Начался дождь. Он знал, что если он выйдет на улицу, </a:t>
            </a:r>
            <a:r>
              <a:rPr lang="ru-RU" sz="3600" b="1" dirty="0" smtClean="0"/>
              <a:t>ТО </a:t>
            </a:r>
            <a:r>
              <a:rPr lang="ru-RU" sz="3600" dirty="0" smtClean="0"/>
              <a:t>промокнет до нитки.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4896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287</Words>
  <Application>Microsoft Office PowerPoint</Application>
  <PresentationFormat>Широкоэкранный</PresentationFormat>
  <Paragraphs>20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20 задание</vt:lpstr>
      <vt:lpstr>Презентация PowerPoint</vt:lpstr>
      <vt:lpstr>Алгоритм выполнения задания 20</vt:lpstr>
      <vt:lpstr>Примеры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задание</dc:title>
  <dc:creator>user</dc:creator>
  <cp:lastModifiedBy>user</cp:lastModifiedBy>
  <cp:revision>4</cp:revision>
  <dcterms:created xsi:type="dcterms:W3CDTF">2022-01-23T08:02:50Z</dcterms:created>
  <dcterms:modified xsi:type="dcterms:W3CDTF">2022-01-23T08:10:51Z</dcterms:modified>
</cp:coreProperties>
</file>