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1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1214445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Галопом по Европам…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Кострова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Александра Анатольевна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КОГОАУ КФМЛ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285860"/>
            <a:ext cx="8615394" cy="337643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Какой фестиваль считается самым известным кинофестивалем в мире? Его регулярное проведение началось еще в 1932 году.</a:t>
            </a:r>
          </a:p>
          <a:p>
            <a:r>
              <a:rPr lang="ru-RU" sz="3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Венецианский кинофестиваль</a:t>
            </a:r>
          </a:p>
          <a:p>
            <a:r>
              <a:rPr lang="ru-RU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Римский кинофестиваль</a:t>
            </a:r>
          </a:p>
          <a:p>
            <a:r>
              <a:rPr lang="ru-RU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Каннский кинофести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валь</a:t>
            </a:r>
          </a:p>
          <a:p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Италия 		</a:t>
            </a:r>
            <a:r>
              <a:rPr lang="ru-RU" sz="27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 км.</a:t>
            </a:r>
            <a:endParaRPr lang="ru-RU" sz="2700" dirty="0"/>
          </a:p>
        </p:txBody>
      </p:sp>
      <p:pic>
        <p:nvPicPr>
          <p:cNvPr id="6146" name="Picture 2" descr="C:\Users\Александра\Desktop\Фото стран\Итал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500438"/>
            <a:ext cx="3143272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285861"/>
            <a:ext cx="8643998" cy="321471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Какое название никогда не носила Польша в своей истории?</a:t>
            </a:r>
          </a:p>
          <a:p>
            <a:pPr algn="just">
              <a:buNone/>
            </a:pPr>
            <a:endParaRPr lang="ru-RU" sz="3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Польская Коммунистическая Республика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Польская Народная Республика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Речь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Посполитая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/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4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Польша			</a:t>
            </a: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150 км.</a:t>
            </a:r>
          </a:p>
        </p:txBody>
      </p:sp>
      <p:pic>
        <p:nvPicPr>
          <p:cNvPr id="3075" name="Picture 3" descr="C:\Users\Александра\Desktop\Фото стран\Польш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3857628"/>
            <a:ext cx="3000372" cy="30003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285861"/>
            <a:ext cx="8643998" cy="321471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Какой необычный праздник проходит ежегодно в городке </a:t>
            </a:r>
            <a:r>
              <a:rPr lang="ru-RU" sz="31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Буньоль</a:t>
            </a:r>
            <a: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куда со всех концов света съезжаются от 30 до 40 тысяч человек?</a:t>
            </a:r>
          </a:p>
          <a:p>
            <a:pPr algn="just">
              <a:buNone/>
            </a:pPr>
            <a:endParaRPr lang="ru-RU" sz="3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Праздник красок</a:t>
            </a:r>
          </a:p>
          <a:p>
            <a:r>
              <a:rPr lang="ru-RU" sz="3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Помидорная битва</a:t>
            </a:r>
          </a:p>
          <a:p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Фестиваль цветов</a:t>
            </a:r>
          </a:p>
          <a:p>
            <a:endParaRPr lang="ru-RU" sz="3200" dirty="0" smtClean="0"/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2200" dirty="0" smtClean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lang="ru-RU" sz="4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Испания			</a:t>
            </a: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 км.</a:t>
            </a:r>
          </a:p>
        </p:txBody>
      </p:sp>
      <p:pic>
        <p:nvPicPr>
          <p:cNvPr id="7170" name="Picture 2" descr="C:\Users\Александра\Desktop\Фото стран\исп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3071810"/>
            <a:ext cx="3286128" cy="3286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285861"/>
            <a:ext cx="8643998" cy="321471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Имя архитектора, известного тем, что он создавал объекты, выполненные на стыке модерна и готики?</a:t>
            </a:r>
          </a:p>
          <a:p>
            <a:pPr algn="just">
              <a:buNone/>
            </a:pPr>
            <a:endParaRPr lang="ru-RU" sz="3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Жозеп</a:t>
            </a:r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Доменек</a:t>
            </a:r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Эстапия</a:t>
            </a:r>
            <a:endParaRPr lang="ru-RU" sz="31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Антонио </a:t>
            </a:r>
            <a:r>
              <a:rPr lang="ru-RU" sz="31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Гауди</a:t>
            </a:r>
            <a:endParaRPr lang="ru-RU" sz="31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Антонио </a:t>
            </a:r>
            <a:r>
              <a:rPr lang="ru-RU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Паласиос</a:t>
            </a:r>
            <a:endParaRPr lang="ru-RU" sz="31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/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2200" dirty="0" smtClean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lang="ru-RU" sz="4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Испания			</a:t>
            </a: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150 км.</a:t>
            </a:r>
          </a:p>
        </p:txBody>
      </p:sp>
      <p:pic>
        <p:nvPicPr>
          <p:cNvPr id="7170" name="Picture 2" descr="C:\Users\Александра\Desktop\Фото стран\исп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3071810"/>
            <a:ext cx="3286128" cy="3286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285861"/>
            <a:ext cx="8643998" cy="321471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Назовите столицу Сербии</a:t>
            </a:r>
          </a:p>
          <a:p>
            <a:pPr algn="just">
              <a:buNone/>
            </a:pPr>
            <a:endParaRPr lang="ru-RU" sz="31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Приштина</a:t>
            </a:r>
          </a:p>
          <a:p>
            <a:r>
              <a:rPr lang="ru-RU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Нови-Сад</a:t>
            </a:r>
            <a:endParaRPr lang="ru-RU" sz="31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Белград</a:t>
            </a:r>
          </a:p>
          <a:p>
            <a:endParaRPr lang="ru-RU" sz="3200" dirty="0" smtClean="0"/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000132"/>
          </a:xfrm>
        </p:spPr>
        <p:txBody>
          <a:bodyPr>
            <a:noAutofit/>
          </a:bodyPr>
          <a:lstStyle/>
          <a:p>
            <a:r>
              <a:rPr lang="ru-RU" sz="2200" dirty="0" smtClean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lang="ru-RU" sz="4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Сербия			</a:t>
            </a: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 км.</a:t>
            </a:r>
          </a:p>
        </p:txBody>
      </p:sp>
      <p:pic>
        <p:nvPicPr>
          <p:cNvPr id="8194" name="Picture 2" descr="C:\Users\Александра\Desktop\Фото стран\Серб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500306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285861"/>
            <a:ext cx="8643998" cy="321471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Главным национальным праздником Сербии считается ...</a:t>
            </a:r>
            <a:endParaRPr lang="ru-RU" sz="31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День государственности (15 февраля)</a:t>
            </a:r>
          </a:p>
          <a:p>
            <a:r>
              <a:rPr lang="ru-RU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День Победы (9 мая)</a:t>
            </a:r>
          </a:p>
          <a:p>
            <a:r>
              <a:rPr lang="ru-RU" sz="30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Видовдан</a:t>
            </a:r>
            <a:r>
              <a:rPr lang="ru-RU" sz="3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(28 июня)</a:t>
            </a:r>
          </a:p>
          <a:p>
            <a:endParaRPr lang="ru-RU" sz="3200" dirty="0" smtClean="0"/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000132"/>
          </a:xfrm>
        </p:spPr>
        <p:txBody>
          <a:bodyPr>
            <a:noAutofit/>
          </a:bodyPr>
          <a:lstStyle/>
          <a:p>
            <a:r>
              <a:rPr lang="ru-RU" sz="2200" dirty="0" smtClean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lang="ru-RU" sz="4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Сербия			</a:t>
            </a: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 км.</a:t>
            </a:r>
          </a:p>
        </p:txBody>
      </p:sp>
      <p:pic>
        <p:nvPicPr>
          <p:cNvPr id="8194" name="Picture 2" descr="C:\Users\Александра\Desktop\Фото стран\Серб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3000372"/>
            <a:ext cx="3524248" cy="3524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285861"/>
            <a:ext cx="8643998" cy="307183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smtClean="0"/>
              <a:t> </a:t>
            </a:r>
            <a: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Какое из перечисленных названий носит классический литературный язык Норвегии?</a:t>
            </a:r>
            <a:endParaRPr lang="ru-RU" sz="3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Букмол</a:t>
            </a:r>
            <a:endParaRPr lang="ru-RU" sz="30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Саамский</a:t>
            </a:r>
          </a:p>
          <a:p>
            <a:r>
              <a:rPr lang="ru-RU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Ланнсмол</a:t>
            </a:r>
            <a:endParaRPr lang="ru-RU" sz="3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/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000132"/>
          </a:xfrm>
        </p:spPr>
        <p:txBody>
          <a:bodyPr>
            <a:noAutofit/>
          </a:bodyPr>
          <a:lstStyle/>
          <a:p>
            <a:r>
              <a:rPr lang="ru-RU" sz="2200" dirty="0" smtClean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lang="ru-RU" sz="4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Норвегия			</a:t>
            </a: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 км.</a:t>
            </a:r>
          </a:p>
        </p:txBody>
      </p:sp>
      <p:pic>
        <p:nvPicPr>
          <p:cNvPr id="9221" name="Picture 5" descr="C:\Users\Александра\Desktop\Фото стран\Норвег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714620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285861"/>
            <a:ext cx="8643998" cy="307183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smtClean="0"/>
              <a:t> </a:t>
            </a:r>
            <a: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Кто из перечисленных людей не является норвежским путешественником? </a:t>
            </a:r>
          </a:p>
          <a:p>
            <a:pPr algn="just">
              <a:buNone/>
            </a:pPr>
            <a:endParaRPr lang="ru-RU" sz="31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Петер </a:t>
            </a:r>
            <a:r>
              <a:rPr lang="ru-RU" sz="31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Асбьёрнсен</a:t>
            </a:r>
            <a:endParaRPr lang="ru-RU" sz="31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Фритьоф Нансен</a:t>
            </a:r>
          </a:p>
          <a:p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Тур Хейердал</a:t>
            </a:r>
          </a:p>
          <a:p>
            <a:endParaRPr lang="ru-RU" sz="3200" dirty="0" smtClean="0"/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000132"/>
          </a:xfrm>
        </p:spPr>
        <p:txBody>
          <a:bodyPr>
            <a:noAutofit/>
          </a:bodyPr>
          <a:lstStyle/>
          <a:p>
            <a:r>
              <a:rPr lang="ru-RU" sz="2200" dirty="0" smtClean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lang="ru-RU" sz="4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Норвегия			</a:t>
            </a: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 км.</a:t>
            </a:r>
          </a:p>
        </p:txBody>
      </p:sp>
      <p:pic>
        <p:nvPicPr>
          <p:cNvPr id="9221" name="Picture 5" descr="C:\Users\Александра\Desktop\Фото стран\Норвег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714620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285861"/>
            <a:ext cx="8643998" cy="307183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smtClean="0"/>
              <a:t> </a:t>
            </a:r>
            <a: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Какой знаменитый футболист является португальцем?</a:t>
            </a:r>
          </a:p>
          <a:p>
            <a:pPr algn="just">
              <a:buNone/>
            </a:pPr>
            <a:endParaRPr lang="ru-RU" sz="31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Лионель </a:t>
            </a:r>
            <a:r>
              <a:rPr lang="ru-RU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Месси</a:t>
            </a:r>
            <a:endParaRPr lang="ru-RU" sz="31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Криштиану</a:t>
            </a:r>
            <a:r>
              <a:rPr lang="ru-RU" sz="3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Роналду</a:t>
            </a:r>
            <a:endParaRPr lang="ru-RU" sz="31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Уго</a:t>
            </a:r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Чавес</a:t>
            </a:r>
            <a:endParaRPr lang="ru-RU" sz="31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/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000132"/>
          </a:xfrm>
        </p:spPr>
        <p:txBody>
          <a:bodyPr>
            <a:noAutofit/>
          </a:bodyPr>
          <a:lstStyle/>
          <a:p>
            <a:r>
              <a:rPr lang="ru-RU" sz="2200" dirty="0" smtClean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lang="ru-RU" sz="4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Португалия		</a:t>
            </a: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150 км.</a:t>
            </a:r>
          </a:p>
        </p:txBody>
      </p:sp>
      <p:pic>
        <p:nvPicPr>
          <p:cNvPr id="10242" name="Picture 2" descr="C:\Users\Александра\Desktop\Фото стран\Португал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643182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285861"/>
            <a:ext cx="8643998" cy="307183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smtClean="0"/>
              <a:t> </a:t>
            </a:r>
            <a: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Какая еще страна разговаривает на португальском языке?</a:t>
            </a:r>
          </a:p>
          <a:p>
            <a:pPr algn="just">
              <a:buNone/>
            </a:pPr>
            <a:endParaRPr lang="ru-RU" sz="31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Аргентина</a:t>
            </a:r>
          </a:p>
          <a:p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Венесуэла</a:t>
            </a:r>
          </a:p>
          <a:p>
            <a:r>
              <a:rPr lang="ru-RU" sz="3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Бразилия</a:t>
            </a:r>
          </a:p>
          <a:p>
            <a:endParaRPr lang="ru-RU" sz="3200" dirty="0" smtClean="0"/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000132"/>
          </a:xfrm>
        </p:spPr>
        <p:txBody>
          <a:bodyPr>
            <a:noAutofit/>
          </a:bodyPr>
          <a:lstStyle/>
          <a:p>
            <a:r>
              <a:rPr lang="ru-RU" sz="2200" dirty="0" smtClean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lang="ru-RU" sz="4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Португалия		</a:t>
            </a: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150 км.</a:t>
            </a:r>
          </a:p>
        </p:txBody>
      </p:sp>
      <p:pic>
        <p:nvPicPr>
          <p:cNvPr id="10242" name="Picture 2" descr="C:\Users\Александра\Desktop\Фото стран\Португал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643182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000131"/>
          </a:xfrm>
        </p:spPr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Галопом по Европам…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571612"/>
            <a:ext cx="8429684" cy="3643338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Игра, в которую я предлагаю вам  поиграть, дает возможность посмотреть на привычные нам страны Европы по-новому, проявить свою эрудицию, смекалку, и, конечно, знания.</a:t>
            </a: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 направлена на развитие толерантности,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интереса многообразию стран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мира.</a:t>
            </a: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 является собственностью автора, при ее использовании ссылка на авторство обязательна!  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лександра\Desktop\58b6c5d2396de_14883732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10714" y="4042183"/>
            <a:ext cx="5665448" cy="26312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285861"/>
            <a:ext cx="8643998" cy="3000395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smtClean="0"/>
              <a:t> </a:t>
            </a:r>
            <a: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Кого считают родоначальником ирландской литературы?</a:t>
            </a:r>
          </a:p>
          <a:p>
            <a:pPr algn="just">
              <a:buNone/>
            </a:pPr>
            <a:endParaRPr lang="ru-RU" sz="31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Амергина</a:t>
            </a:r>
            <a:endParaRPr lang="ru-RU" sz="31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Святого Патрика</a:t>
            </a:r>
          </a:p>
          <a:p>
            <a:r>
              <a:rPr lang="ru-RU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Джеффри</a:t>
            </a:r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Китинга</a:t>
            </a:r>
            <a:endParaRPr lang="ru-RU" sz="31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/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000132"/>
          </a:xfrm>
        </p:spPr>
        <p:txBody>
          <a:bodyPr>
            <a:noAutofit/>
          </a:bodyPr>
          <a:lstStyle/>
          <a:p>
            <a:r>
              <a:rPr lang="ru-RU" sz="2200" dirty="0" smtClean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lang="ru-RU" sz="4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Ирландия		</a:t>
            </a: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 км.</a:t>
            </a:r>
          </a:p>
        </p:txBody>
      </p:sp>
      <p:pic>
        <p:nvPicPr>
          <p:cNvPr id="11266" name="Picture 2" descr="C:\Users\Александра\Desktop\Фото стран\Ирланд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786038"/>
            <a:ext cx="3500462" cy="3500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500174"/>
            <a:ext cx="8043890" cy="371477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 отправляемся в путешествие по Европе. Протяженность  пути  с севера на юг составляет  4800 километров.  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Каждый вопрос нашей игры имеет свою цену, это количество километров. Количество километров (цена вопроса) указано на карточке с вопросом.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конце игры можно посчитать, сколько километров преодолела команда.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Побеждает команда, сумевшая набрать наибольшее количество километров.</a:t>
            </a:r>
          </a:p>
          <a:p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b="1" i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Итак, в путь!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Галопом по Европам…</a:t>
            </a:r>
            <a:endParaRPr lang="ru-RU" dirty="0"/>
          </a:p>
        </p:txBody>
      </p:sp>
      <p:pic>
        <p:nvPicPr>
          <p:cNvPr id="2052" name="Picture 4" descr="C:\Users\Александра\Desktop\508546134.jpg л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4143380"/>
            <a:ext cx="3143272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9"/>
            <a:ext cx="8472518" cy="3233556"/>
          </a:xfrm>
        </p:spPr>
        <p:txBody>
          <a:bodyPr/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Какой танец не является национальным танцем Польши?</a:t>
            </a:r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Краковяк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Мазурка</a:t>
            </a:r>
          </a:p>
          <a:p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Маринера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4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Польша	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7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 км.</a:t>
            </a:r>
            <a:endParaRPr lang="ru-RU" sz="2700" dirty="0"/>
          </a:p>
        </p:txBody>
      </p:sp>
      <p:pic>
        <p:nvPicPr>
          <p:cNvPr id="3075" name="Picture 3" descr="C:\Users\Александра\Desktop\Фото стран\Польш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2357430"/>
            <a:ext cx="4071942" cy="40719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9"/>
            <a:ext cx="8472518" cy="32335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Какой интернет-домен принадлежит Словакии?</a:t>
            </a:r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sv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sk</a:t>
            </a:r>
            <a:endParaRPr lang="ru-RU" sz="32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Словакия 		</a:t>
            </a:r>
            <a:r>
              <a:rPr lang="ru-RU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7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 км.</a:t>
            </a:r>
            <a:endParaRPr lang="ru-RU" sz="2700" dirty="0"/>
          </a:p>
        </p:txBody>
      </p:sp>
      <p:pic>
        <p:nvPicPr>
          <p:cNvPr id="4098" name="Picture 2" descr="C:\Users\Александра\Desktop\Фото стран\Словак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571744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428736"/>
            <a:ext cx="8472518" cy="32335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Назовите столицу Словакии?</a:t>
            </a:r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Братислава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Будапешт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Жилина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Словакия 		</a:t>
            </a:r>
            <a:r>
              <a:rPr lang="ru-RU" sz="27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 км.</a:t>
            </a:r>
            <a:endParaRPr lang="ru-RU" sz="2700" dirty="0"/>
          </a:p>
        </p:txBody>
      </p:sp>
      <p:pic>
        <p:nvPicPr>
          <p:cNvPr id="4098" name="Picture 2" descr="C:\Users\Александра\Desktop\Фото стран\Словак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428868"/>
            <a:ext cx="3952876" cy="3952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428736"/>
            <a:ext cx="8472518" cy="32335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Что является символом Берлинского кинофестиваля?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серебряная кошка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разноцветный мяч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золотой медведь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Германия 		</a:t>
            </a:r>
            <a:r>
              <a:rPr lang="ru-RU" sz="27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150 км.</a:t>
            </a:r>
            <a:endParaRPr lang="ru-RU" sz="2700" dirty="0"/>
          </a:p>
        </p:txBody>
      </p:sp>
      <p:pic>
        <p:nvPicPr>
          <p:cNvPr id="5123" name="Picture 3" descr="C:\Users\Александра\Desktop\Фото стран\Герм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571744"/>
            <a:ext cx="3643338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428736"/>
            <a:ext cx="8472518" cy="32335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Что в Германии дамы носят только по особым торжественным случаям?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Каблуки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Бриллианты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Меха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Германия 		</a:t>
            </a:r>
            <a:r>
              <a:rPr lang="ru-RU" sz="27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 км.</a:t>
            </a:r>
            <a:endParaRPr lang="ru-RU" sz="2700" dirty="0"/>
          </a:p>
        </p:txBody>
      </p:sp>
      <p:pic>
        <p:nvPicPr>
          <p:cNvPr id="5123" name="Picture 3" descr="C:\Users\Александра\Desktop\Фото стран\Герм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571744"/>
            <a:ext cx="3643338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428736"/>
            <a:ext cx="8472518" cy="32335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что похожа Италия при взгляде на карту мира?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Облако</a:t>
            </a:r>
          </a:p>
          <a:p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Сапог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Голубь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Италия 		</a:t>
            </a:r>
            <a:r>
              <a:rPr lang="ru-RU" sz="27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 км.</a:t>
            </a:r>
            <a:endParaRPr lang="ru-RU" sz="2700" dirty="0"/>
          </a:p>
        </p:txBody>
      </p:sp>
      <p:pic>
        <p:nvPicPr>
          <p:cNvPr id="6146" name="Picture 2" descr="C:\Users\Александра\Desktop\Фото стран\Итал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428868"/>
            <a:ext cx="3643338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179</TotalTime>
  <Words>152</Words>
  <Application>Microsoft Office PowerPoint</Application>
  <PresentationFormat>Экран (4:3)</PresentationFormat>
  <Paragraphs>120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Lucida Sans Unicode</vt:lpstr>
      <vt:lpstr>Times New Roman</vt:lpstr>
      <vt:lpstr>Verdana</vt:lpstr>
      <vt:lpstr>Wingdings 2</vt:lpstr>
      <vt:lpstr>Wingdings 3</vt:lpstr>
      <vt:lpstr>Открытая</vt:lpstr>
      <vt:lpstr>Галопом по Европам…</vt:lpstr>
      <vt:lpstr>Галопом по Европам…</vt:lpstr>
      <vt:lpstr>Галопом по Европам…</vt:lpstr>
      <vt:lpstr>  Польша   200 км.</vt:lpstr>
      <vt:lpstr>  Словакия   300 км.</vt:lpstr>
      <vt:lpstr>  Словакия   100 км.</vt:lpstr>
      <vt:lpstr>  Германия   150 км.</vt:lpstr>
      <vt:lpstr>  Германия   200 км.</vt:lpstr>
      <vt:lpstr>  Италия   100 км.</vt:lpstr>
      <vt:lpstr>  Италия   200 км.</vt:lpstr>
      <vt:lpstr>  Польша   150 км.</vt:lpstr>
      <vt:lpstr>  Испания   200 км.</vt:lpstr>
      <vt:lpstr>  Испания   150 км.</vt:lpstr>
      <vt:lpstr>  Сербия   100 км.</vt:lpstr>
      <vt:lpstr>  Сербия   200 км.</vt:lpstr>
      <vt:lpstr>  Норвегия   200 км.</vt:lpstr>
      <vt:lpstr>  Норвегия   200 км.</vt:lpstr>
      <vt:lpstr>  Португалия  150 км.</vt:lpstr>
      <vt:lpstr>  Португалия  150 км.</vt:lpstr>
      <vt:lpstr>  Ирландия  200 км.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Галопом по Европам…</dc:title>
  <dc:creator>Александра</dc:creator>
  <cp:lastModifiedBy>Кострова Александра Анатольевна</cp:lastModifiedBy>
  <cp:revision>12</cp:revision>
  <dcterms:created xsi:type="dcterms:W3CDTF">2018-05-13T10:51:32Z</dcterms:created>
  <dcterms:modified xsi:type="dcterms:W3CDTF">2018-05-14T12:55:45Z</dcterms:modified>
</cp:coreProperties>
</file>